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7" d="100"/>
          <a:sy n="47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DB62-6C1A-492B-AEC1-EF24E6D94FDE}" type="datetimeFigureOut">
              <a:rPr lang="en-US" smtClean="0"/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AB82-A8EE-44C6-B807-DE26E087CD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nsen_wetland_cropp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0"/>
            <a:ext cx="110207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533400"/>
            <a:ext cx="811530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Howard SCWD </a:t>
            </a:r>
          </a:p>
          <a:p>
            <a:pPr algn="ctr"/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Turkey River Watershed</a:t>
            </a:r>
          </a:p>
          <a:p>
            <a:pPr algn="ctr"/>
            <a:endParaRPr lang="en-US" sz="1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Neil Shaffer &amp; Chad Gilles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nsen_wetland_cropp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133" y="0"/>
            <a:ext cx="110207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5334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Questions?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nsen_wetland_croppe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0"/>
            <a:ext cx="110207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1524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Preview</a:t>
            </a:r>
            <a:endParaRPr lang="en-US" sz="54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22" y="1171221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Commissioners &amp; Staff</a:t>
            </a:r>
          </a:p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Watershed Projects</a:t>
            </a:r>
          </a:p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Howard County TRW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issioners20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Commissioners</a:t>
            </a:r>
            <a:endParaRPr lang="en-US" sz="54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362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Mike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Natvig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782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Mike Lewis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667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Bart Wilson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2514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Rex</a:t>
            </a:r>
          </a:p>
          <a:p>
            <a:pPr algn="ctr"/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Kleckner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572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Glen</a:t>
            </a:r>
          </a:p>
          <a:p>
            <a:pPr algn="ctr"/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Pietan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95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Harlan</a:t>
            </a:r>
          </a:p>
          <a:p>
            <a:pPr algn="ctr"/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Hickle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257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Irene</a:t>
            </a:r>
          </a:p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Lund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ff 2011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9778"/>
            <a:ext cx="9144000" cy="4575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2286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Staff</a:t>
            </a:r>
            <a:endParaRPr lang="en-US" sz="54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886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Neil </a:t>
            </a:r>
          </a:p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Shaffer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80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Shereen </a:t>
            </a:r>
          </a:p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Ries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26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Kurt</a:t>
            </a:r>
          </a:p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Hoeft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533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Shannon</a:t>
            </a:r>
          </a:p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Hurd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26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Chad</a:t>
            </a:r>
          </a:p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Gilles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34213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Not Pictured: Beth Rachut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56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 OCIO-ITS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chad.gilles</dc:creator>
  <cp:lastModifiedBy>Brad Crawford</cp:lastModifiedBy>
  <cp:revision>13</cp:revision>
  <dcterms:created xsi:type="dcterms:W3CDTF">2013-01-31T14:17:22Z</dcterms:created>
  <dcterms:modified xsi:type="dcterms:W3CDTF">2013-01-31T18:58:48Z</dcterms:modified>
</cp:coreProperties>
</file>